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9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19603BD-97D3-4622-9A88-8E9B8EF2B21E}">
  <a:tblStyle styleId="{019603BD-97D3-4622-9A88-8E9B8EF2B2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20.png>
</file>

<file path=ppt/media/image21.png>
</file>

<file path=ppt/media/image22.jpg>
</file>

<file path=ppt/media/image23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17d17650af_0_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317d17650af_0_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5e02a457a4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5e02a457a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5b6e459a4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5b6e459a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5e523caa87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35e523caa8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5e523caa87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5e523caa8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4f46d8806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34f46d880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5dc30b9923_0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5dc30b992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5dc30b9923_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5dc30b992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5e523caa87_0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5e523caa87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5e523caa87_0_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5e523caa87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jpg"/><Relationship Id="rId3" Type="http://schemas.openxmlformats.org/officeDocument/2006/relationships/image" Target="../media/image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">
  <p:cSld name="CUSTOM_1_1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7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02" y="5698706"/>
            <a:ext cx="3441626" cy="44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469475" y="1865700"/>
            <a:ext cx="4039800" cy="21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469477" y="4040399"/>
            <a:ext cx="2899800" cy="95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50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5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0">
  <p:cSld name="CUSTOM_1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1">
  <p:cSld name="CUSTOM_1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2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199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title"/>
          </p:nvPr>
        </p:nvSpPr>
        <p:spPr>
          <a:xfrm>
            <a:off x="581100" y="2831825"/>
            <a:ext cx="4463400" cy="9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4000"/>
              <a:buNone/>
              <a:defRPr sz="4000">
                <a:solidFill>
                  <a:srgbClr val="4B286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>
            <p:ph type="title"/>
          </p:nvPr>
        </p:nvSpPr>
        <p:spPr>
          <a:xfrm>
            <a:off x="581100" y="2766150"/>
            <a:ext cx="48210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00" y="4428551"/>
            <a:ext cx="2463775" cy="31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type="title"/>
          </p:nvPr>
        </p:nvSpPr>
        <p:spPr>
          <a:xfrm>
            <a:off x="581100" y="2766150"/>
            <a:ext cx="48210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4" name="Google Shape;6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00" y="4428551"/>
            <a:ext cx="2463775" cy="31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ustom Layout_2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" y="-1"/>
            <a:ext cx="12192000" cy="685798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6"/>
          <p:cNvSpPr txBox="1"/>
          <p:nvPr/>
        </p:nvSpPr>
        <p:spPr>
          <a:xfrm>
            <a:off x="745072" y="2609662"/>
            <a:ext cx="4349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solidFill>
                  <a:schemeClr val="dk2"/>
                </a:solidFill>
              </a:rPr>
              <a:t>Thank You</a:t>
            </a:r>
            <a:endParaRPr sz="6400">
              <a:solidFill>
                <a:schemeClr val="dk2"/>
              </a:solidFill>
            </a:endParaRPr>
          </a:p>
        </p:txBody>
      </p:sp>
      <p:pic>
        <p:nvPicPr>
          <p:cNvPr id="68" name="Google Shape;6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065" y="4293643"/>
            <a:ext cx="3441626" cy="44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a COVER">
  <p:cSld name="CUSTOM_1_1_2_1_2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/>
          <p:nvPr>
            <p:ph idx="2" type="pic"/>
          </p:nvPr>
        </p:nvSpPr>
        <p:spPr>
          <a:xfrm>
            <a:off x="0" y="0"/>
            <a:ext cx="12192000" cy="40752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8"/>
          <p:cNvSpPr txBox="1"/>
          <p:nvPr>
            <p:ph idx="1" type="subTitle"/>
          </p:nvPr>
        </p:nvSpPr>
        <p:spPr>
          <a:xfrm>
            <a:off x="1011378" y="5630225"/>
            <a:ext cx="10168200" cy="2169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8"/>
          <p:cNvSpPr txBox="1"/>
          <p:nvPr>
            <p:ph type="title"/>
          </p:nvPr>
        </p:nvSpPr>
        <p:spPr>
          <a:xfrm>
            <a:off x="1011303" y="4994675"/>
            <a:ext cx="10168200" cy="59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a COVER 1">
  <p:cSld name="CUSTOM_1_1_2_1_2_2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9"/>
          <p:cNvPicPr preferRelativeResize="0"/>
          <p:nvPr/>
        </p:nvPicPr>
        <p:blipFill rotWithShape="1">
          <a:blip r:embed="rId2">
            <a:alphaModFix amt="90000"/>
          </a:blip>
          <a:srcRect b="0" l="14869" r="14594" t="15232"/>
          <a:stretch/>
        </p:blipFill>
        <p:spPr>
          <a:xfrm flipH="1" rot="10800000">
            <a:off x="-9152" y="0"/>
            <a:ext cx="12210309" cy="58382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9"/>
          <p:cNvSpPr/>
          <p:nvPr/>
        </p:nvSpPr>
        <p:spPr>
          <a:xfrm flipH="1">
            <a:off x="-27525" y="0"/>
            <a:ext cx="12210300" cy="6152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9"/>
          <p:cNvSpPr txBox="1"/>
          <p:nvPr>
            <p:ph idx="1" type="subTitle"/>
          </p:nvPr>
        </p:nvSpPr>
        <p:spPr>
          <a:xfrm>
            <a:off x="1011378" y="3877625"/>
            <a:ext cx="4195800" cy="2169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19"/>
          <p:cNvSpPr txBox="1"/>
          <p:nvPr>
            <p:ph type="title"/>
          </p:nvPr>
        </p:nvSpPr>
        <p:spPr>
          <a:xfrm>
            <a:off x="1011303" y="3165875"/>
            <a:ext cx="4311000" cy="59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1" name="Google Shape;81;p19"/>
          <p:cNvGrpSpPr/>
          <p:nvPr/>
        </p:nvGrpSpPr>
        <p:grpSpPr>
          <a:xfrm>
            <a:off x="1011303" y="2169212"/>
            <a:ext cx="2304475" cy="292903"/>
            <a:chOff x="6033602" y="5442469"/>
            <a:chExt cx="12316811" cy="1565488"/>
          </a:xfrm>
        </p:grpSpPr>
        <p:sp>
          <p:nvSpPr>
            <p:cNvPr id="82" name="Google Shape;82;p19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9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9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9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9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9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9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9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9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9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9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9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9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9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9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9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a COVER 1 1">
  <p:cSld name="CUSTOM_1_1_2_1_2_2_1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0707"/>
            <a:ext cx="121889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/>
          <p:nvPr/>
        </p:nvSpPr>
        <p:spPr>
          <a:xfrm flipH="1" rot="10800000">
            <a:off x="34184" y="-10476"/>
            <a:ext cx="12210300" cy="6868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 txBox="1"/>
          <p:nvPr>
            <p:ph idx="1" type="subTitle"/>
          </p:nvPr>
        </p:nvSpPr>
        <p:spPr>
          <a:xfrm>
            <a:off x="6727808" y="3877625"/>
            <a:ext cx="4195800" cy="2169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" name="Google Shape;102;p20"/>
          <p:cNvSpPr txBox="1"/>
          <p:nvPr>
            <p:ph type="title"/>
          </p:nvPr>
        </p:nvSpPr>
        <p:spPr>
          <a:xfrm>
            <a:off x="6727733" y="3165875"/>
            <a:ext cx="4311000" cy="59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03" name="Google Shape;103;p20"/>
          <p:cNvGrpSpPr/>
          <p:nvPr/>
        </p:nvGrpSpPr>
        <p:grpSpPr>
          <a:xfrm>
            <a:off x="6727733" y="2169212"/>
            <a:ext cx="2304475" cy="292903"/>
            <a:chOff x="6033602" y="5442469"/>
            <a:chExt cx="12316811" cy="1565488"/>
          </a:xfrm>
        </p:grpSpPr>
        <p:sp>
          <p:nvSpPr>
            <p:cNvPr id="104" name="Google Shape;104;p20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0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0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0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0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0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0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0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0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0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0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0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0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0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c BREAKER (NUMBERED)">
  <p:cSld name="CUSTOM_1_1_2_1_2_1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/>
          <p:nvPr/>
        </p:nvSpPr>
        <p:spPr>
          <a:xfrm>
            <a:off x="416404" y="353700"/>
            <a:ext cx="11359200" cy="6158400"/>
          </a:xfrm>
          <a:prstGeom prst="roundRect">
            <a:avLst>
              <a:gd fmla="val 373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1"/>
          <p:cNvSpPr txBox="1"/>
          <p:nvPr>
            <p:ph type="title"/>
          </p:nvPr>
        </p:nvSpPr>
        <p:spPr>
          <a:xfrm>
            <a:off x="1011453" y="3574725"/>
            <a:ext cx="5084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1011453" y="3198300"/>
            <a:ext cx="4189200" cy="2307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2" type="subTitle"/>
          </p:nvPr>
        </p:nvSpPr>
        <p:spPr>
          <a:xfrm>
            <a:off x="8877271" y="14290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21"/>
          <p:cNvSpPr txBox="1"/>
          <p:nvPr>
            <p:ph idx="3" type="body"/>
          </p:nvPr>
        </p:nvSpPr>
        <p:spPr>
          <a:xfrm>
            <a:off x="8877271" y="20778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126" name="Google Shape;126;p21"/>
          <p:cNvSpPr txBox="1"/>
          <p:nvPr>
            <p:ph idx="4" type="subTitle"/>
          </p:nvPr>
        </p:nvSpPr>
        <p:spPr>
          <a:xfrm>
            <a:off x="8877271" y="34731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27" name="Google Shape;127;p21"/>
          <p:cNvSpPr txBox="1"/>
          <p:nvPr>
            <p:ph idx="5" type="body"/>
          </p:nvPr>
        </p:nvSpPr>
        <p:spPr>
          <a:xfrm>
            <a:off x="8877271" y="41219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  <p15:guide id="2" pos="5592">
          <p15:clr>
            <a:schemeClr val="accent3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/>
        </p:nvSpPr>
        <p:spPr>
          <a:xfrm>
            <a:off x="11229525" y="6288850"/>
            <a:ext cx="652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1"/>
              </a:solidFill>
            </a:endParaRPr>
          </a:p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11264075" y="6419325"/>
            <a:ext cx="731700" cy="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>
              <a:buNone/>
              <a:defRPr b="0" sz="1200">
                <a:solidFill>
                  <a:schemeClr val="accent1"/>
                </a:solidFill>
              </a:defRPr>
            </a:lvl1pPr>
            <a:lvl2pPr lvl="1">
              <a:buNone/>
              <a:defRPr b="0" sz="1200">
                <a:solidFill>
                  <a:schemeClr val="accent1"/>
                </a:solidFill>
              </a:defRPr>
            </a:lvl2pPr>
            <a:lvl3pPr lvl="2">
              <a:buNone/>
              <a:defRPr b="0" sz="1200">
                <a:solidFill>
                  <a:schemeClr val="accent1"/>
                </a:solidFill>
              </a:defRPr>
            </a:lvl3pPr>
            <a:lvl4pPr lvl="3">
              <a:buNone/>
              <a:defRPr b="0" sz="1200">
                <a:solidFill>
                  <a:schemeClr val="accent1"/>
                </a:solidFill>
              </a:defRPr>
            </a:lvl4pPr>
            <a:lvl5pPr lvl="4">
              <a:buNone/>
              <a:defRPr b="0" sz="1200">
                <a:solidFill>
                  <a:schemeClr val="accent1"/>
                </a:solidFill>
              </a:defRPr>
            </a:lvl5pPr>
            <a:lvl6pPr lvl="5">
              <a:buNone/>
              <a:defRPr b="0" sz="1200">
                <a:solidFill>
                  <a:schemeClr val="accent1"/>
                </a:solidFill>
              </a:defRPr>
            </a:lvl6pPr>
            <a:lvl7pPr lvl="6">
              <a:buNone/>
              <a:defRPr b="0" sz="1200">
                <a:solidFill>
                  <a:schemeClr val="accent1"/>
                </a:solidFill>
              </a:defRPr>
            </a:lvl7pPr>
            <a:lvl8pPr lvl="7">
              <a:buNone/>
              <a:defRPr b="0" sz="1200">
                <a:solidFill>
                  <a:schemeClr val="accent1"/>
                </a:solidFill>
              </a:defRPr>
            </a:lvl8pPr>
            <a:lvl9pPr lvl="8">
              <a:buNone/>
              <a:defRPr b="0" sz="12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b BREAKER (BASIC)">
  <p:cSld name="CUSTOM_1_1_2_1_2_1_1"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/>
          <p:nvPr/>
        </p:nvSpPr>
        <p:spPr>
          <a:xfrm>
            <a:off x="416404" y="353700"/>
            <a:ext cx="11359200" cy="6158400"/>
          </a:xfrm>
          <a:prstGeom prst="roundRect">
            <a:avLst>
              <a:gd fmla="val 373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 txBox="1"/>
          <p:nvPr>
            <p:ph type="title"/>
          </p:nvPr>
        </p:nvSpPr>
        <p:spPr>
          <a:xfrm>
            <a:off x="1011453" y="3574725"/>
            <a:ext cx="5069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cxnSp>
        <p:nvCxnSpPr>
          <p:cNvPr id="131" name="Google Shape;131;p22"/>
          <p:cNvCxnSpPr/>
          <p:nvPr/>
        </p:nvCxnSpPr>
        <p:spPr>
          <a:xfrm>
            <a:off x="1011453" y="3247675"/>
            <a:ext cx="699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2"/>
          <p:cNvSpPr txBox="1"/>
          <p:nvPr>
            <p:ph idx="1" type="subTitle"/>
          </p:nvPr>
        </p:nvSpPr>
        <p:spPr>
          <a:xfrm>
            <a:off x="8877271" y="14290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33" name="Google Shape;133;p22"/>
          <p:cNvSpPr txBox="1"/>
          <p:nvPr>
            <p:ph idx="2" type="body"/>
          </p:nvPr>
        </p:nvSpPr>
        <p:spPr>
          <a:xfrm>
            <a:off x="8877271" y="20778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134" name="Google Shape;134;p22"/>
          <p:cNvSpPr txBox="1"/>
          <p:nvPr>
            <p:ph idx="3" type="subTitle"/>
          </p:nvPr>
        </p:nvSpPr>
        <p:spPr>
          <a:xfrm>
            <a:off x="8877271" y="34731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35" name="Google Shape;135;p22"/>
          <p:cNvSpPr txBox="1"/>
          <p:nvPr>
            <p:ph idx="4" type="body"/>
          </p:nvPr>
        </p:nvSpPr>
        <p:spPr>
          <a:xfrm>
            <a:off x="8877271" y="41219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d BREAKER (BASIC + FULL IMAGE)">
  <p:cSld name="CUSTOM_1_1_2_1_2_1_1_1_1"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/>
          <p:nvPr/>
        </p:nvSpPr>
        <p:spPr>
          <a:xfrm>
            <a:off x="416404" y="353700"/>
            <a:ext cx="11359200" cy="6158400"/>
          </a:xfrm>
          <a:prstGeom prst="roundRect">
            <a:avLst>
              <a:gd fmla="val 373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3"/>
          <p:cNvSpPr/>
          <p:nvPr>
            <p:ph idx="2" type="pic"/>
          </p:nvPr>
        </p:nvSpPr>
        <p:spPr>
          <a:xfrm>
            <a:off x="416404" y="353700"/>
            <a:ext cx="11359200" cy="3075300"/>
          </a:xfrm>
          <a:prstGeom prst="roundRect">
            <a:avLst>
              <a:gd fmla="val 8077" name="adj"/>
            </a:avLst>
          </a:prstGeom>
          <a:noFill/>
          <a:ln>
            <a:noFill/>
          </a:ln>
        </p:spPr>
      </p:sp>
      <p:sp>
        <p:nvSpPr>
          <p:cNvPr id="139" name="Google Shape;139;p23"/>
          <p:cNvSpPr txBox="1"/>
          <p:nvPr>
            <p:ph type="title"/>
          </p:nvPr>
        </p:nvSpPr>
        <p:spPr>
          <a:xfrm>
            <a:off x="1011453" y="3574725"/>
            <a:ext cx="5084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e SUB-BREAKER">
  <p:cSld name="CUSTOM_1_1_2_1_2_1_4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/>
          <p:nvPr/>
        </p:nvSpPr>
        <p:spPr>
          <a:xfrm>
            <a:off x="416404" y="3247675"/>
            <a:ext cx="11359200" cy="3264300"/>
          </a:xfrm>
          <a:prstGeom prst="roundRect">
            <a:avLst>
              <a:gd fmla="val 712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/>
          <p:nvPr/>
        </p:nvSpPr>
        <p:spPr>
          <a:xfrm>
            <a:off x="10468919" y="3247825"/>
            <a:ext cx="1722900" cy="3264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>
            <p:ph type="title"/>
          </p:nvPr>
        </p:nvSpPr>
        <p:spPr>
          <a:xfrm>
            <a:off x="1011453" y="3948550"/>
            <a:ext cx="4296900" cy="189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44" name="Google Shape;144;p24"/>
          <p:cNvSpPr/>
          <p:nvPr>
            <p:ph idx="2" type="pic"/>
          </p:nvPr>
        </p:nvSpPr>
        <p:spPr>
          <a:xfrm>
            <a:off x="6140936" y="1787875"/>
            <a:ext cx="5634900" cy="2919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 BREADCRUMBS">
  <p:cSld name="Custom Layout_2_1_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147" name="Google Shape;147;p25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" name="Google Shape;148;p25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149" name="Google Shape;149;p25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5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5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5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5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5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5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5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5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5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5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5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5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5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5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5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" name="Google Shape;165;p25"/>
          <p:cNvSpPr txBox="1"/>
          <p:nvPr>
            <p:ph type="title"/>
          </p:nvPr>
        </p:nvSpPr>
        <p:spPr>
          <a:xfrm>
            <a:off x="416504" y="1090150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66" name="Google Shape;166;p25"/>
          <p:cNvSpPr txBox="1"/>
          <p:nvPr>
            <p:ph idx="1" type="subTitle"/>
          </p:nvPr>
        </p:nvSpPr>
        <p:spPr>
          <a:xfrm>
            <a:off x="416404" y="1617950"/>
            <a:ext cx="10763100" cy="3537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2" type="body"/>
          </p:nvPr>
        </p:nvSpPr>
        <p:spPr>
          <a:xfrm>
            <a:off x="416504" y="2451000"/>
            <a:ext cx="55425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168" name="Google Shape;168;p25"/>
          <p:cNvSpPr txBox="1"/>
          <p:nvPr>
            <p:ph idx="3" type="body"/>
          </p:nvPr>
        </p:nvSpPr>
        <p:spPr>
          <a:xfrm>
            <a:off x="416504" y="3735750"/>
            <a:ext cx="55425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cxnSp>
        <p:nvCxnSpPr>
          <p:cNvPr id="169" name="Google Shape;169;p25"/>
          <p:cNvCxnSpPr/>
          <p:nvPr/>
        </p:nvCxnSpPr>
        <p:spPr>
          <a:xfrm>
            <a:off x="417229" y="890700"/>
            <a:ext cx="113598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25"/>
          <p:cNvSpPr txBox="1"/>
          <p:nvPr>
            <p:ph idx="4" type="subTitle"/>
          </p:nvPr>
        </p:nvSpPr>
        <p:spPr>
          <a:xfrm>
            <a:off x="416404" y="184343"/>
            <a:ext cx="5542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71" name="Google Shape;171;p25"/>
          <p:cNvSpPr txBox="1"/>
          <p:nvPr>
            <p:ph idx="5" type="subTitle"/>
          </p:nvPr>
        </p:nvSpPr>
        <p:spPr>
          <a:xfrm>
            <a:off x="10809729" y="184343"/>
            <a:ext cx="967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2" name="Google Shape;172;p25"/>
          <p:cNvSpPr txBox="1"/>
          <p:nvPr>
            <p:ph idx="6" type="subTitle"/>
          </p:nvPr>
        </p:nvSpPr>
        <p:spPr>
          <a:xfrm>
            <a:off x="9261104" y="184343"/>
            <a:ext cx="967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3" name="Google Shape;173;p25"/>
          <p:cNvSpPr txBox="1"/>
          <p:nvPr>
            <p:ph idx="7" type="subTitle"/>
          </p:nvPr>
        </p:nvSpPr>
        <p:spPr>
          <a:xfrm>
            <a:off x="7712479" y="184343"/>
            <a:ext cx="967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754">
          <p15:clr>
            <a:schemeClr val="accent3"/>
          </p15:clr>
        </p15:guide>
        <p15:guide id="2" pos="3926">
          <p15:clr>
            <a:schemeClr val="accent3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 BASIC">
  <p:cSld name="Custom Layout_2_1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7" name="Google Shape;177;p26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178" name="Google Shape;178;p26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26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95" name="Google Shape;195;p26"/>
          <p:cNvSpPr txBox="1"/>
          <p:nvPr>
            <p:ph idx="1" type="body"/>
          </p:nvPr>
        </p:nvSpPr>
        <p:spPr>
          <a:xfrm>
            <a:off x="416504" y="1587500"/>
            <a:ext cx="36036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196" name="Google Shape;196;p26"/>
          <p:cNvSpPr txBox="1"/>
          <p:nvPr>
            <p:ph idx="2" type="body"/>
          </p:nvPr>
        </p:nvSpPr>
        <p:spPr>
          <a:xfrm>
            <a:off x="416504" y="3429000"/>
            <a:ext cx="36036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197" name="Google Shape;197;p26"/>
          <p:cNvSpPr txBox="1"/>
          <p:nvPr>
            <p:ph idx="3" type="subTitle"/>
          </p:nvPr>
        </p:nvSpPr>
        <p:spPr>
          <a:xfrm>
            <a:off x="416404" y="826275"/>
            <a:ext cx="10763100" cy="3537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98" name="Google Shape;198;p26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532">
          <p15:clr>
            <a:schemeClr val="accent3"/>
          </p15:clr>
        </p15:guide>
        <p15:guide id="2" pos="2705">
          <p15:clr>
            <a:schemeClr val="accent3"/>
          </p15:clr>
        </p15:guide>
        <p15:guide id="3" pos="4975">
          <p15:clr>
            <a:schemeClr val="accent3"/>
          </p15:clr>
        </p15:guide>
        <p15:guide id="4" pos="5148">
          <p15:clr>
            <a:schemeClr val="accent3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AGENDA (3 itens)">
  <p:cSld name="Custom Layout_2_1_1_1_1_1_2"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2" name="Google Shape;202;p27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203" name="Google Shape;203;p27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9" name="Google Shape;219;p27"/>
          <p:cNvSpPr txBox="1"/>
          <p:nvPr>
            <p:ph type="title"/>
          </p:nvPr>
        </p:nvSpPr>
        <p:spPr>
          <a:xfrm>
            <a:off x="416504" y="2995550"/>
            <a:ext cx="1992300" cy="28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20" name="Google Shape;220;p27"/>
          <p:cNvSpPr txBox="1"/>
          <p:nvPr>
            <p:ph idx="1" type="subTitle"/>
          </p:nvPr>
        </p:nvSpPr>
        <p:spPr>
          <a:xfrm>
            <a:off x="3324782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1" name="Google Shape;221;p27"/>
          <p:cNvSpPr txBox="1"/>
          <p:nvPr>
            <p:ph idx="2" type="subTitle"/>
          </p:nvPr>
        </p:nvSpPr>
        <p:spPr>
          <a:xfrm>
            <a:off x="3324782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2" name="Google Shape;222;p27"/>
          <p:cNvSpPr txBox="1"/>
          <p:nvPr>
            <p:ph idx="3" type="subTitle"/>
          </p:nvPr>
        </p:nvSpPr>
        <p:spPr>
          <a:xfrm>
            <a:off x="3324782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3" name="Google Shape;223;p27"/>
          <p:cNvSpPr txBox="1"/>
          <p:nvPr>
            <p:ph idx="4" type="subTitle"/>
          </p:nvPr>
        </p:nvSpPr>
        <p:spPr>
          <a:xfrm>
            <a:off x="6233134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4" name="Google Shape;224;p27"/>
          <p:cNvSpPr txBox="1"/>
          <p:nvPr>
            <p:ph idx="5" type="subTitle"/>
          </p:nvPr>
        </p:nvSpPr>
        <p:spPr>
          <a:xfrm>
            <a:off x="6233134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5" name="Google Shape;225;p27"/>
          <p:cNvSpPr txBox="1"/>
          <p:nvPr>
            <p:ph idx="6" type="subTitle"/>
          </p:nvPr>
        </p:nvSpPr>
        <p:spPr>
          <a:xfrm>
            <a:off x="6233134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6" name="Google Shape;226;p27"/>
          <p:cNvSpPr txBox="1"/>
          <p:nvPr>
            <p:ph idx="7" type="subTitle"/>
          </p:nvPr>
        </p:nvSpPr>
        <p:spPr>
          <a:xfrm>
            <a:off x="9141487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7" name="Google Shape;227;p27"/>
          <p:cNvSpPr txBox="1"/>
          <p:nvPr>
            <p:ph idx="8" type="subTitle"/>
          </p:nvPr>
        </p:nvSpPr>
        <p:spPr>
          <a:xfrm>
            <a:off x="9141487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8" name="Google Shape;228;p27"/>
          <p:cNvSpPr txBox="1"/>
          <p:nvPr>
            <p:ph idx="9" type="subTitle"/>
          </p:nvPr>
        </p:nvSpPr>
        <p:spPr>
          <a:xfrm>
            <a:off x="9141487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229" name="Google Shape;229;p27"/>
          <p:cNvGrpSpPr/>
          <p:nvPr/>
        </p:nvGrpSpPr>
        <p:grpSpPr>
          <a:xfrm rot="10800000">
            <a:off x="3036750" y="1599587"/>
            <a:ext cx="341100" cy="3658815"/>
            <a:chOff x="4711177" y="1648049"/>
            <a:chExt cx="341100" cy="3658815"/>
          </a:xfrm>
        </p:grpSpPr>
        <p:grpSp>
          <p:nvGrpSpPr>
            <p:cNvPr id="230" name="Google Shape;230;p27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231" name="Google Shape;231;p27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7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3" name="Google Shape;233;p27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1922">
          <p15:clr>
            <a:schemeClr val="accent3"/>
          </p15:clr>
        </p15:guide>
        <p15:guide id="2" pos="2094">
          <p15:clr>
            <a:schemeClr val="accent3"/>
          </p15:clr>
        </p15:guide>
        <p15:guide id="3" pos="3754">
          <p15:clr>
            <a:schemeClr val="accent3"/>
          </p15:clr>
        </p15:guide>
        <p15:guide id="4" pos="3926">
          <p15:clr>
            <a:schemeClr val="accent3"/>
          </p15:clr>
        </p15:guide>
        <p15:guide id="5" pos="5586">
          <p15:clr>
            <a:schemeClr val="accent3"/>
          </p15:clr>
        </p15:guide>
        <p15:guide id="6" pos="5758">
          <p15:clr>
            <a:schemeClr val="accent3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AGENDA (6 items)">
  <p:cSld name="Custom Layout_2_1_1_1_1_1">
    <p:bg>
      <p:bgPr>
        <a:solidFill>
          <a:schemeClr val="lt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236" name="Google Shape;236;p28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7" name="Google Shape;237;p28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238" name="Google Shape;238;p28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8"/>
          <p:cNvSpPr txBox="1"/>
          <p:nvPr>
            <p:ph type="title"/>
          </p:nvPr>
        </p:nvSpPr>
        <p:spPr>
          <a:xfrm>
            <a:off x="416504" y="2995550"/>
            <a:ext cx="1992300" cy="28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55" name="Google Shape;255;p28"/>
          <p:cNvSpPr txBox="1"/>
          <p:nvPr>
            <p:ph idx="1" type="subTitle"/>
          </p:nvPr>
        </p:nvSpPr>
        <p:spPr>
          <a:xfrm>
            <a:off x="3324782" y="15714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6" name="Google Shape;256;p28"/>
          <p:cNvSpPr txBox="1"/>
          <p:nvPr>
            <p:ph idx="2" type="subTitle"/>
          </p:nvPr>
        </p:nvSpPr>
        <p:spPr>
          <a:xfrm>
            <a:off x="3324782" y="18021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7" name="Google Shape;257;p28"/>
          <p:cNvSpPr txBox="1"/>
          <p:nvPr>
            <p:ph idx="3" type="subTitle"/>
          </p:nvPr>
        </p:nvSpPr>
        <p:spPr>
          <a:xfrm>
            <a:off x="3324782" y="25265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8" name="Google Shape;258;p28"/>
          <p:cNvSpPr txBox="1"/>
          <p:nvPr>
            <p:ph idx="4" type="subTitle"/>
          </p:nvPr>
        </p:nvSpPr>
        <p:spPr>
          <a:xfrm>
            <a:off x="3324782" y="3948350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9" name="Google Shape;259;p28"/>
          <p:cNvSpPr txBox="1"/>
          <p:nvPr>
            <p:ph idx="5" type="subTitle"/>
          </p:nvPr>
        </p:nvSpPr>
        <p:spPr>
          <a:xfrm>
            <a:off x="3324782" y="4179050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0" name="Google Shape;260;p28"/>
          <p:cNvSpPr txBox="1"/>
          <p:nvPr>
            <p:ph idx="6" type="subTitle"/>
          </p:nvPr>
        </p:nvSpPr>
        <p:spPr>
          <a:xfrm>
            <a:off x="3324782" y="4903463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1" name="Google Shape;261;p28"/>
          <p:cNvSpPr txBox="1"/>
          <p:nvPr>
            <p:ph idx="7" type="subTitle"/>
          </p:nvPr>
        </p:nvSpPr>
        <p:spPr>
          <a:xfrm>
            <a:off x="6233134" y="15714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2" name="Google Shape;262;p28"/>
          <p:cNvSpPr txBox="1"/>
          <p:nvPr>
            <p:ph idx="8" type="subTitle"/>
          </p:nvPr>
        </p:nvSpPr>
        <p:spPr>
          <a:xfrm>
            <a:off x="6233134" y="18021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3" name="Google Shape;263;p28"/>
          <p:cNvSpPr txBox="1"/>
          <p:nvPr>
            <p:ph idx="9" type="subTitle"/>
          </p:nvPr>
        </p:nvSpPr>
        <p:spPr>
          <a:xfrm>
            <a:off x="6233134" y="25265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4" name="Google Shape;264;p28"/>
          <p:cNvSpPr txBox="1"/>
          <p:nvPr>
            <p:ph idx="13" type="subTitle"/>
          </p:nvPr>
        </p:nvSpPr>
        <p:spPr>
          <a:xfrm>
            <a:off x="6233134" y="3948350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5" name="Google Shape;265;p28"/>
          <p:cNvSpPr txBox="1"/>
          <p:nvPr>
            <p:ph idx="14" type="subTitle"/>
          </p:nvPr>
        </p:nvSpPr>
        <p:spPr>
          <a:xfrm>
            <a:off x="6233134" y="4179050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6" name="Google Shape;266;p28"/>
          <p:cNvSpPr txBox="1"/>
          <p:nvPr>
            <p:ph idx="15" type="subTitle"/>
          </p:nvPr>
        </p:nvSpPr>
        <p:spPr>
          <a:xfrm>
            <a:off x="6233134" y="4903463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7" name="Google Shape;267;p28"/>
          <p:cNvSpPr txBox="1"/>
          <p:nvPr>
            <p:ph idx="16" type="subTitle"/>
          </p:nvPr>
        </p:nvSpPr>
        <p:spPr>
          <a:xfrm>
            <a:off x="9141487" y="15714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8" name="Google Shape;268;p28"/>
          <p:cNvSpPr txBox="1"/>
          <p:nvPr>
            <p:ph idx="17" type="subTitle"/>
          </p:nvPr>
        </p:nvSpPr>
        <p:spPr>
          <a:xfrm>
            <a:off x="9141487" y="18021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9" name="Google Shape;269;p28"/>
          <p:cNvSpPr txBox="1"/>
          <p:nvPr>
            <p:ph idx="18" type="subTitle"/>
          </p:nvPr>
        </p:nvSpPr>
        <p:spPr>
          <a:xfrm>
            <a:off x="9141487" y="25265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0" name="Google Shape;270;p28"/>
          <p:cNvSpPr txBox="1"/>
          <p:nvPr>
            <p:ph idx="19" type="subTitle"/>
          </p:nvPr>
        </p:nvSpPr>
        <p:spPr>
          <a:xfrm>
            <a:off x="9141487" y="3948350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1" name="Google Shape;271;p28"/>
          <p:cNvSpPr txBox="1"/>
          <p:nvPr>
            <p:ph idx="20" type="subTitle"/>
          </p:nvPr>
        </p:nvSpPr>
        <p:spPr>
          <a:xfrm>
            <a:off x="9141487" y="4179050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2" name="Google Shape;272;p28"/>
          <p:cNvSpPr txBox="1"/>
          <p:nvPr>
            <p:ph idx="21" type="subTitle"/>
          </p:nvPr>
        </p:nvSpPr>
        <p:spPr>
          <a:xfrm>
            <a:off x="9141487" y="4903463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273" name="Google Shape;273;p28"/>
          <p:cNvGrpSpPr/>
          <p:nvPr/>
        </p:nvGrpSpPr>
        <p:grpSpPr>
          <a:xfrm rot="10800000">
            <a:off x="3036750" y="1599587"/>
            <a:ext cx="341100" cy="3658815"/>
            <a:chOff x="4711177" y="1648049"/>
            <a:chExt cx="341100" cy="3658815"/>
          </a:xfrm>
        </p:grpSpPr>
        <p:grpSp>
          <p:nvGrpSpPr>
            <p:cNvPr id="274" name="Google Shape;274;p28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275" name="Google Shape;275;p28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28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7" name="Google Shape;277;p28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1922">
          <p15:clr>
            <a:schemeClr val="accent3"/>
          </p15:clr>
        </p15:guide>
        <p15:guide id="2" pos="2094">
          <p15:clr>
            <a:schemeClr val="accent3"/>
          </p15:clr>
        </p15:guide>
        <p15:guide id="3" pos="3754">
          <p15:clr>
            <a:schemeClr val="accent3"/>
          </p15:clr>
        </p15:guide>
        <p15:guide id="4" pos="3926">
          <p15:clr>
            <a:schemeClr val="accent3"/>
          </p15:clr>
        </p15:guide>
        <p15:guide id="5" pos="5586">
          <p15:clr>
            <a:schemeClr val="accent3"/>
          </p15:clr>
        </p15:guide>
        <p15:guide id="6" pos="5758">
          <p15:clr>
            <a:schemeClr val="accent3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AGENDA (9 itens)">
  <p:cSld name="Custom Layout_2_1_1_1_1_1_1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280" name="Google Shape;280;p29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" name="Google Shape;281;p29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282" name="Google Shape;282;p29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9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9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9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9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9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9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8" name="Google Shape;298;p29"/>
          <p:cNvSpPr txBox="1"/>
          <p:nvPr>
            <p:ph type="title"/>
          </p:nvPr>
        </p:nvSpPr>
        <p:spPr>
          <a:xfrm>
            <a:off x="416504" y="2995550"/>
            <a:ext cx="1992300" cy="28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99" name="Google Shape;299;p29"/>
          <p:cNvSpPr txBox="1"/>
          <p:nvPr>
            <p:ph idx="1" type="subTitle"/>
          </p:nvPr>
        </p:nvSpPr>
        <p:spPr>
          <a:xfrm>
            <a:off x="3324782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0" name="Google Shape;300;p29"/>
          <p:cNvSpPr txBox="1"/>
          <p:nvPr>
            <p:ph idx="2" type="subTitle"/>
          </p:nvPr>
        </p:nvSpPr>
        <p:spPr>
          <a:xfrm>
            <a:off x="3324782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1" name="Google Shape;301;p29"/>
          <p:cNvSpPr txBox="1"/>
          <p:nvPr>
            <p:ph idx="3" type="subTitle"/>
          </p:nvPr>
        </p:nvSpPr>
        <p:spPr>
          <a:xfrm>
            <a:off x="3324782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2" name="Google Shape;302;p29"/>
          <p:cNvSpPr txBox="1"/>
          <p:nvPr>
            <p:ph idx="4" type="subTitle"/>
          </p:nvPr>
        </p:nvSpPr>
        <p:spPr>
          <a:xfrm>
            <a:off x="6233134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3" name="Google Shape;303;p29"/>
          <p:cNvSpPr txBox="1"/>
          <p:nvPr>
            <p:ph idx="5" type="subTitle"/>
          </p:nvPr>
        </p:nvSpPr>
        <p:spPr>
          <a:xfrm>
            <a:off x="6233134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" name="Google Shape;304;p29"/>
          <p:cNvSpPr txBox="1"/>
          <p:nvPr>
            <p:ph idx="6" type="subTitle"/>
          </p:nvPr>
        </p:nvSpPr>
        <p:spPr>
          <a:xfrm>
            <a:off x="6233134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5" name="Google Shape;305;p29"/>
          <p:cNvSpPr txBox="1"/>
          <p:nvPr>
            <p:ph idx="7" type="subTitle"/>
          </p:nvPr>
        </p:nvSpPr>
        <p:spPr>
          <a:xfrm>
            <a:off x="9141487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" name="Google Shape;306;p29"/>
          <p:cNvSpPr txBox="1"/>
          <p:nvPr>
            <p:ph idx="8" type="subTitle"/>
          </p:nvPr>
        </p:nvSpPr>
        <p:spPr>
          <a:xfrm>
            <a:off x="9141487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7" name="Google Shape;307;p29"/>
          <p:cNvSpPr txBox="1"/>
          <p:nvPr>
            <p:ph idx="9" type="subTitle"/>
          </p:nvPr>
        </p:nvSpPr>
        <p:spPr>
          <a:xfrm>
            <a:off x="9141487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8" name="Google Shape;308;p29"/>
          <p:cNvSpPr txBox="1"/>
          <p:nvPr>
            <p:ph idx="13" type="subTitle"/>
          </p:nvPr>
        </p:nvSpPr>
        <p:spPr>
          <a:xfrm>
            <a:off x="3324782" y="1045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9" name="Google Shape;309;p29"/>
          <p:cNvSpPr txBox="1"/>
          <p:nvPr>
            <p:ph idx="14" type="subTitle"/>
          </p:nvPr>
        </p:nvSpPr>
        <p:spPr>
          <a:xfrm>
            <a:off x="3324782" y="1276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0" name="Google Shape;310;p29"/>
          <p:cNvSpPr txBox="1"/>
          <p:nvPr>
            <p:ph idx="15" type="subTitle"/>
          </p:nvPr>
        </p:nvSpPr>
        <p:spPr>
          <a:xfrm>
            <a:off x="3324782" y="2000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1" name="Google Shape;311;p29"/>
          <p:cNvSpPr txBox="1"/>
          <p:nvPr>
            <p:ph idx="16" type="subTitle"/>
          </p:nvPr>
        </p:nvSpPr>
        <p:spPr>
          <a:xfrm>
            <a:off x="6233134" y="1045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2" name="Google Shape;312;p29"/>
          <p:cNvSpPr txBox="1"/>
          <p:nvPr>
            <p:ph idx="17" type="subTitle"/>
          </p:nvPr>
        </p:nvSpPr>
        <p:spPr>
          <a:xfrm>
            <a:off x="6233134" y="1276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3" name="Google Shape;313;p29"/>
          <p:cNvSpPr txBox="1"/>
          <p:nvPr>
            <p:ph idx="18" type="subTitle"/>
          </p:nvPr>
        </p:nvSpPr>
        <p:spPr>
          <a:xfrm>
            <a:off x="6233134" y="2000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4" name="Google Shape;314;p29"/>
          <p:cNvSpPr txBox="1"/>
          <p:nvPr>
            <p:ph idx="19" type="subTitle"/>
          </p:nvPr>
        </p:nvSpPr>
        <p:spPr>
          <a:xfrm>
            <a:off x="9141487" y="1045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5" name="Google Shape;315;p29"/>
          <p:cNvSpPr txBox="1"/>
          <p:nvPr>
            <p:ph idx="20" type="subTitle"/>
          </p:nvPr>
        </p:nvSpPr>
        <p:spPr>
          <a:xfrm>
            <a:off x="9141487" y="1276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6" name="Google Shape;316;p29"/>
          <p:cNvSpPr txBox="1"/>
          <p:nvPr>
            <p:ph idx="21" type="subTitle"/>
          </p:nvPr>
        </p:nvSpPr>
        <p:spPr>
          <a:xfrm>
            <a:off x="9141487" y="2000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7" name="Google Shape;317;p29"/>
          <p:cNvSpPr txBox="1"/>
          <p:nvPr>
            <p:ph idx="22" type="subTitle"/>
          </p:nvPr>
        </p:nvSpPr>
        <p:spPr>
          <a:xfrm>
            <a:off x="3324782" y="46163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8" name="Google Shape;318;p29"/>
          <p:cNvSpPr txBox="1"/>
          <p:nvPr>
            <p:ph idx="23" type="subTitle"/>
          </p:nvPr>
        </p:nvSpPr>
        <p:spPr>
          <a:xfrm>
            <a:off x="3324782" y="48470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9" name="Google Shape;319;p29"/>
          <p:cNvSpPr txBox="1"/>
          <p:nvPr>
            <p:ph idx="24" type="subTitle"/>
          </p:nvPr>
        </p:nvSpPr>
        <p:spPr>
          <a:xfrm>
            <a:off x="3324782" y="55714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0" name="Google Shape;320;p29"/>
          <p:cNvSpPr txBox="1"/>
          <p:nvPr>
            <p:ph idx="25" type="subTitle"/>
          </p:nvPr>
        </p:nvSpPr>
        <p:spPr>
          <a:xfrm>
            <a:off x="6233134" y="46163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1" name="Google Shape;321;p29"/>
          <p:cNvSpPr txBox="1"/>
          <p:nvPr>
            <p:ph idx="26" type="subTitle"/>
          </p:nvPr>
        </p:nvSpPr>
        <p:spPr>
          <a:xfrm>
            <a:off x="6233134" y="48470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2" name="Google Shape;322;p29"/>
          <p:cNvSpPr txBox="1"/>
          <p:nvPr>
            <p:ph idx="27" type="subTitle"/>
          </p:nvPr>
        </p:nvSpPr>
        <p:spPr>
          <a:xfrm>
            <a:off x="6233134" y="55714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3" name="Google Shape;323;p29"/>
          <p:cNvSpPr txBox="1"/>
          <p:nvPr>
            <p:ph idx="28" type="subTitle"/>
          </p:nvPr>
        </p:nvSpPr>
        <p:spPr>
          <a:xfrm>
            <a:off x="9141487" y="46163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4" name="Google Shape;324;p29"/>
          <p:cNvSpPr txBox="1"/>
          <p:nvPr>
            <p:ph idx="29" type="subTitle"/>
          </p:nvPr>
        </p:nvSpPr>
        <p:spPr>
          <a:xfrm>
            <a:off x="9141487" y="48470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5" name="Google Shape;325;p29"/>
          <p:cNvSpPr txBox="1"/>
          <p:nvPr>
            <p:ph idx="30" type="subTitle"/>
          </p:nvPr>
        </p:nvSpPr>
        <p:spPr>
          <a:xfrm>
            <a:off x="9141487" y="55714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326" name="Google Shape;326;p29"/>
          <p:cNvGrpSpPr/>
          <p:nvPr/>
        </p:nvGrpSpPr>
        <p:grpSpPr>
          <a:xfrm rot="10800000">
            <a:off x="3036750" y="1599587"/>
            <a:ext cx="341100" cy="3658815"/>
            <a:chOff x="4711177" y="1648049"/>
            <a:chExt cx="341100" cy="3658815"/>
          </a:xfrm>
        </p:grpSpPr>
        <p:grpSp>
          <p:nvGrpSpPr>
            <p:cNvPr id="327" name="Google Shape;327;p29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328" name="Google Shape;328;p29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29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0" name="Google Shape;330;p29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1922">
          <p15:clr>
            <a:schemeClr val="accent3"/>
          </p15:clr>
        </p15:guide>
        <p15:guide id="2" pos="2094">
          <p15:clr>
            <a:schemeClr val="accent3"/>
          </p15:clr>
        </p15:guide>
        <p15:guide id="3" pos="3754">
          <p15:clr>
            <a:schemeClr val="accent3"/>
          </p15:clr>
        </p15:guide>
        <p15:guide id="4" pos="3926">
          <p15:clr>
            <a:schemeClr val="accent3"/>
          </p15:clr>
        </p15:guide>
        <p15:guide id="5" pos="5586">
          <p15:clr>
            <a:schemeClr val="accent3"/>
          </p15:clr>
        </p15:guide>
        <p15:guide id="6" pos="5758">
          <p15:clr>
            <a:schemeClr val="accent3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CASES">
  <p:cSld name="Custom Layout_2_1_1_1_1_2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0"/>
          <p:cNvPicPr preferRelativeResize="0"/>
          <p:nvPr/>
        </p:nvPicPr>
        <p:blipFill rotWithShape="1">
          <a:blip r:embed="rId2">
            <a:alphaModFix/>
          </a:blip>
          <a:srcRect b="43484" l="0" r="0" t="43484"/>
          <a:stretch/>
        </p:blipFill>
        <p:spPr>
          <a:xfrm>
            <a:off x="-100" y="-325"/>
            <a:ext cx="12192000" cy="8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0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334" name="Google Shape;334;p30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5" name="Google Shape;335;p30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336" name="Google Shape;336;p30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2" name="Google Shape;352;p30"/>
          <p:cNvSpPr/>
          <p:nvPr>
            <p:ph idx="2" type="pic"/>
          </p:nvPr>
        </p:nvSpPr>
        <p:spPr>
          <a:xfrm>
            <a:off x="416404" y="440675"/>
            <a:ext cx="2052600" cy="452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53" name="Google Shape;353;p30"/>
          <p:cNvSpPr txBox="1"/>
          <p:nvPr>
            <p:ph idx="1" type="body"/>
          </p:nvPr>
        </p:nvSpPr>
        <p:spPr>
          <a:xfrm>
            <a:off x="416404" y="2168200"/>
            <a:ext cx="4379100" cy="234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354" name="Google Shape;354;p30"/>
          <p:cNvSpPr txBox="1"/>
          <p:nvPr>
            <p:ph idx="3" type="subTitle"/>
          </p:nvPr>
        </p:nvSpPr>
        <p:spPr>
          <a:xfrm>
            <a:off x="416454" y="5056100"/>
            <a:ext cx="2052600" cy="28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5" name="Google Shape;355;p30"/>
          <p:cNvSpPr txBox="1"/>
          <p:nvPr>
            <p:ph idx="4" type="subTitle"/>
          </p:nvPr>
        </p:nvSpPr>
        <p:spPr>
          <a:xfrm>
            <a:off x="416454" y="5364950"/>
            <a:ext cx="2052600" cy="2802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6" name="Google Shape;356;p30"/>
          <p:cNvSpPr/>
          <p:nvPr>
            <p:ph idx="5" type="pic"/>
          </p:nvPr>
        </p:nvSpPr>
        <p:spPr>
          <a:xfrm>
            <a:off x="6635535" y="298475"/>
            <a:ext cx="6422400" cy="5548500"/>
          </a:xfrm>
          <a:prstGeom prst="roundRect">
            <a:avLst>
              <a:gd fmla="val 3683" name="adj"/>
            </a:avLst>
          </a:prstGeom>
          <a:noFill/>
          <a:ln>
            <a:noFill/>
          </a:ln>
        </p:spPr>
      </p:sp>
      <p:sp>
        <p:nvSpPr>
          <p:cNvPr id="357" name="Google Shape;357;p30"/>
          <p:cNvSpPr txBox="1"/>
          <p:nvPr>
            <p:ph idx="6" type="subTitle"/>
          </p:nvPr>
        </p:nvSpPr>
        <p:spPr>
          <a:xfrm>
            <a:off x="3017230" y="5056100"/>
            <a:ext cx="2052600" cy="28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8" name="Google Shape;358;p30"/>
          <p:cNvSpPr txBox="1"/>
          <p:nvPr>
            <p:ph idx="7" type="subTitle"/>
          </p:nvPr>
        </p:nvSpPr>
        <p:spPr>
          <a:xfrm>
            <a:off x="3017230" y="5364950"/>
            <a:ext cx="2052600" cy="2802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9" name="Google Shape;359;p30"/>
          <p:cNvSpPr txBox="1"/>
          <p:nvPr>
            <p:ph type="title"/>
          </p:nvPr>
        </p:nvSpPr>
        <p:spPr>
          <a:xfrm>
            <a:off x="416504" y="1129600"/>
            <a:ext cx="56796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grpSp>
        <p:nvGrpSpPr>
          <p:cNvPr id="360" name="Google Shape;360;p30"/>
          <p:cNvGrpSpPr/>
          <p:nvPr/>
        </p:nvGrpSpPr>
        <p:grpSpPr>
          <a:xfrm rot="10800000">
            <a:off x="6060669" y="1824153"/>
            <a:ext cx="341100" cy="3658815"/>
            <a:chOff x="4711177" y="1648049"/>
            <a:chExt cx="341100" cy="3658815"/>
          </a:xfrm>
        </p:grpSpPr>
        <p:grpSp>
          <p:nvGrpSpPr>
            <p:cNvPr id="361" name="Google Shape;361;p30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362" name="Google Shape;362;p30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0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4" name="Google Shape;364;p30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3840">
          <p15:clr>
            <a:schemeClr val="accent3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e TELUS INTRO">
  <p:cSld name="Custom Layout_2_1_1_1_1_2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31"/>
          <p:cNvPicPr preferRelativeResize="0"/>
          <p:nvPr/>
        </p:nvPicPr>
        <p:blipFill rotWithShape="1">
          <a:blip r:embed="rId2">
            <a:alphaModFix/>
          </a:blip>
          <a:srcRect b="0" l="14869" r="14594" t="0"/>
          <a:stretch/>
        </p:blipFill>
        <p:spPr>
          <a:xfrm rot="10800000">
            <a:off x="-18330" y="0"/>
            <a:ext cx="12210330" cy="68873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1"/>
          <p:cNvSpPr/>
          <p:nvPr/>
        </p:nvSpPr>
        <p:spPr>
          <a:xfrm>
            <a:off x="-18330" y="0"/>
            <a:ext cx="12262800" cy="6887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1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369" name="Google Shape;369;p31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0" name="Google Shape;370;p31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371" name="Google Shape;371;p31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7" name="Google Shape;387;p31"/>
          <p:cNvSpPr txBox="1"/>
          <p:nvPr>
            <p:ph type="title"/>
          </p:nvPr>
        </p:nvSpPr>
        <p:spPr>
          <a:xfrm>
            <a:off x="1011503" y="1191875"/>
            <a:ext cx="4379100" cy="465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388" name="Google Shape;388;p31"/>
          <p:cNvSpPr txBox="1"/>
          <p:nvPr>
            <p:ph idx="1" type="body"/>
          </p:nvPr>
        </p:nvSpPr>
        <p:spPr>
          <a:xfrm>
            <a:off x="6692349" y="1863375"/>
            <a:ext cx="4182000" cy="8799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389" name="Google Shape;389;p31"/>
          <p:cNvSpPr txBox="1"/>
          <p:nvPr>
            <p:ph idx="2" type="subTitle"/>
          </p:nvPr>
        </p:nvSpPr>
        <p:spPr>
          <a:xfrm>
            <a:off x="6692349" y="29411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0" name="Google Shape;390;p31"/>
          <p:cNvSpPr txBox="1"/>
          <p:nvPr>
            <p:ph idx="3" type="body"/>
          </p:nvPr>
        </p:nvSpPr>
        <p:spPr>
          <a:xfrm>
            <a:off x="6692349" y="34346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91" name="Google Shape;391;p31"/>
          <p:cNvSpPr txBox="1"/>
          <p:nvPr>
            <p:ph idx="4" type="subTitle"/>
          </p:nvPr>
        </p:nvSpPr>
        <p:spPr>
          <a:xfrm>
            <a:off x="8991049" y="29411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2" name="Google Shape;392;p31"/>
          <p:cNvSpPr txBox="1"/>
          <p:nvPr>
            <p:ph idx="5" type="body"/>
          </p:nvPr>
        </p:nvSpPr>
        <p:spPr>
          <a:xfrm>
            <a:off x="8991049" y="34346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93" name="Google Shape;393;p31"/>
          <p:cNvSpPr txBox="1"/>
          <p:nvPr>
            <p:ph idx="6" type="subTitle"/>
          </p:nvPr>
        </p:nvSpPr>
        <p:spPr>
          <a:xfrm>
            <a:off x="6692349" y="41572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4" name="Google Shape;394;p31"/>
          <p:cNvSpPr txBox="1"/>
          <p:nvPr>
            <p:ph idx="7" type="body"/>
          </p:nvPr>
        </p:nvSpPr>
        <p:spPr>
          <a:xfrm>
            <a:off x="6692349" y="46507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95" name="Google Shape;395;p31"/>
          <p:cNvSpPr txBox="1"/>
          <p:nvPr>
            <p:ph idx="8" type="subTitle"/>
          </p:nvPr>
        </p:nvSpPr>
        <p:spPr>
          <a:xfrm>
            <a:off x="8991049" y="41572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6" name="Google Shape;396;p31"/>
          <p:cNvSpPr txBox="1"/>
          <p:nvPr>
            <p:ph idx="9" type="body"/>
          </p:nvPr>
        </p:nvSpPr>
        <p:spPr>
          <a:xfrm>
            <a:off x="8991049" y="46507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grpSp>
        <p:nvGrpSpPr>
          <p:cNvPr id="397" name="Google Shape;397;p31"/>
          <p:cNvGrpSpPr/>
          <p:nvPr/>
        </p:nvGrpSpPr>
        <p:grpSpPr>
          <a:xfrm>
            <a:off x="5769727" y="2188187"/>
            <a:ext cx="341100" cy="3658815"/>
            <a:chOff x="4711177" y="1648049"/>
            <a:chExt cx="341100" cy="3658815"/>
          </a:xfrm>
        </p:grpSpPr>
        <p:grpSp>
          <p:nvGrpSpPr>
            <p:cNvPr id="398" name="Google Shape;398;p31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399" name="Google Shape;399;p31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31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1" name="Google Shape;401;p31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751">
          <p15:clr>
            <a:schemeClr val="accent3"/>
          </p15:clr>
        </p15:guide>
        <p15:guide id="2" pos="3840">
          <p15:clr>
            <a:schemeClr val="accent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ENDING (ALT)">
  <p:cSld name="CUSTOM_1_1_2_1_2_1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2"/>
          <p:cNvSpPr/>
          <p:nvPr/>
        </p:nvSpPr>
        <p:spPr>
          <a:xfrm>
            <a:off x="-4601" y="150"/>
            <a:ext cx="12192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4" name="Google Shape;404;p32"/>
          <p:cNvPicPr preferRelativeResize="0"/>
          <p:nvPr/>
        </p:nvPicPr>
        <p:blipFill rotWithShape="1">
          <a:blip r:embed="rId3">
            <a:alphaModFix/>
          </a:blip>
          <a:srcRect b="0" l="5354" r="23633" t="0"/>
          <a:stretch/>
        </p:blipFill>
        <p:spPr>
          <a:xfrm rot="10800000">
            <a:off x="-117477" y="-28600"/>
            <a:ext cx="12343260" cy="6915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32"/>
          <p:cNvGrpSpPr/>
          <p:nvPr/>
        </p:nvGrpSpPr>
        <p:grpSpPr>
          <a:xfrm>
            <a:off x="1011708" y="3079748"/>
            <a:ext cx="2749112" cy="349260"/>
            <a:chOff x="6033602" y="5442469"/>
            <a:chExt cx="12316811" cy="1565488"/>
          </a:xfrm>
        </p:grpSpPr>
        <p:sp>
          <p:nvSpPr>
            <p:cNvPr id="406" name="Google Shape;406;p32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2" name="Google Shape;422;p32"/>
          <p:cNvSpPr txBox="1"/>
          <p:nvPr>
            <p:ph idx="1" type="subTitle"/>
          </p:nvPr>
        </p:nvSpPr>
        <p:spPr>
          <a:xfrm>
            <a:off x="1011453" y="3765900"/>
            <a:ext cx="10167900" cy="4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c ENDING (ALT 2)">
  <p:cSld name="CUSTOM_1_1_2_1_2_1_1_1">
    <p:bg>
      <p:bgPr>
        <a:solidFill>
          <a:schemeClr val="lt1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3"/>
          <p:cNvSpPr/>
          <p:nvPr/>
        </p:nvSpPr>
        <p:spPr>
          <a:xfrm>
            <a:off x="416300" y="353700"/>
            <a:ext cx="11356500" cy="6158400"/>
          </a:xfrm>
          <a:prstGeom prst="roundRect">
            <a:avLst>
              <a:gd fmla="val 3735" name="adj"/>
            </a:avLst>
          </a:prstGeom>
          <a:solidFill>
            <a:srgbClr val="F2EF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5" name="Google Shape;425;p33"/>
          <p:cNvPicPr preferRelativeResize="0"/>
          <p:nvPr/>
        </p:nvPicPr>
        <p:blipFill rotWithShape="1">
          <a:blip r:embed="rId2">
            <a:alphaModFix amt="40000"/>
          </a:blip>
          <a:srcRect b="5436" l="7918" r="26691" t="5436"/>
          <a:stretch/>
        </p:blipFill>
        <p:spPr>
          <a:xfrm rot="10800000">
            <a:off x="414575" y="347425"/>
            <a:ext cx="11362800" cy="6163200"/>
          </a:xfrm>
          <a:prstGeom prst="roundRect">
            <a:avLst>
              <a:gd fmla="val 3818" name="adj"/>
            </a:avLst>
          </a:prstGeom>
          <a:noFill/>
          <a:ln>
            <a:noFill/>
          </a:ln>
        </p:spPr>
      </p:pic>
      <p:sp>
        <p:nvSpPr>
          <p:cNvPr id="426" name="Google Shape;426;p33"/>
          <p:cNvSpPr txBox="1"/>
          <p:nvPr>
            <p:ph type="title"/>
          </p:nvPr>
        </p:nvSpPr>
        <p:spPr>
          <a:xfrm>
            <a:off x="1011453" y="3574725"/>
            <a:ext cx="5069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427" name="Google Shape;427;p33"/>
          <p:cNvGrpSpPr/>
          <p:nvPr/>
        </p:nvGrpSpPr>
        <p:grpSpPr>
          <a:xfrm>
            <a:off x="899630" y="2898423"/>
            <a:ext cx="2749112" cy="349260"/>
            <a:chOff x="6033602" y="5442469"/>
            <a:chExt cx="12316811" cy="1565488"/>
          </a:xfrm>
        </p:grpSpPr>
        <p:sp>
          <p:nvSpPr>
            <p:cNvPr id="428" name="Google Shape;428;p33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5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CUSTOM_6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CUSTOM_7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" y="0"/>
            <a:ext cx="1219201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7">
  <p:cSld name="CUSTOM_8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8">
  <p:cSld name="CUSTOM_9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/>
            </a:lvl1pPr>
            <a:lvl2pPr lvl="1">
              <a:buClr>
                <a:srgbClr val="000000"/>
              </a:buClr>
              <a:buSzPts val="900"/>
              <a:buFont typeface="Arial"/>
              <a:buNone/>
              <a:defRPr/>
            </a:lvl2pPr>
            <a:lvl3pPr lvl="2">
              <a:buClr>
                <a:srgbClr val="000000"/>
              </a:buClr>
              <a:buSzPts val="900"/>
              <a:buFont typeface="Arial"/>
              <a:buNone/>
              <a:defRPr/>
            </a:lvl3pPr>
            <a:lvl4pPr lvl="3">
              <a:buClr>
                <a:srgbClr val="000000"/>
              </a:buClr>
              <a:buSzPts val="900"/>
              <a:buFont typeface="Arial"/>
              <a:buNone/>
              <a:defRPr/>
            </a:lvl4pPr>
            <a:lvl5pPr lvl="4">
              <a:buClr>
                <a:srgbClr val="000000"/>
              </a:buClr>
              <a:buSzPts val="900"/>
              <a:buFont typeface="Arial"/>
              <a:buNone/>
              <a:defRPr/>
            </a:lvl5pPr>
            <a:lvl6pPr lvl="5">
              <a:buClr>
                <a:srgbClr val="000000"/>
              </a:buClr>
              <a:buSzPts val="900"/>
              <a:buFont typeface="Arial"/>
              <a:buNone/>
              <a:defRPr/>
            </a:lvl6pPr>
            <a:lvl7pPr lvl="6">
              <a:buClr>
                <a:srgbClr val="000000"/>
              </a:buClr>
              <a:buSzPts val="900"/>
              <a:buFont typeface="Arial"/>
              <a:buNone/>
              <a:defRPr/>
            </a:lvl7pPr>
            <a:lvl8pPr lvl="7">
              <a:buClr>
                <a:srgbClr val="000000"/>
              </a:buClr>
              <a:buSzPts val="900"/>
              <a:buFont typeface="Arial"/>
              <a:buNone/>
              <a:defRPr/>
            </a:lvl8pPr>
            <a:lvl9pPr lvl="8">
              <a:buClr>
                <a:srgbClr val="000000"/>
              </a:buClr>
              <a:buSzPts val="9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9">
  <p:cSld name="CUSTOM_10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44905" y="1825625"/>
            <a:ext cx="11510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44905" y="6423496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rPr>
              <a:t>TELUS </a:t>
            </a:r>
            <a:r>
              <a:rPr lang="en-US" sz="900">
                <a:solidFill>
                  <a:srgbClr val="54595F"/>
                </a:solidFill>
              </a:rPr>
              <a:t>Digital</a:t>
            </a:r>
            <a:endParaRPr b="0" i="0" sz="900" u="none" cap="none" strike="noStrike">
              <a:solidFill>
                <a:srgbClr val="54595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416404" y="251125"/>
            <a:ext cx="10763100" cy="14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i="0" sz="4400" u="none" cap="none" strike="noStrike">
                <a:solidFill>
                  <a:schemeClr val="dk1"/>
                </a:solidFill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416404" y="2972000"/>
            <a:ext cx="10763100" cy="27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i="0" sz="2400" u="none" cap="none" strike="noStrike">
                <a:solidFill>
                  <a:schemeClr val="dk1"/>
                </a:solidFill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2pPr>
            <a:lvl3pPr indent="-3302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i="0" sz="1600" u="none" cap="none" strike="noStrike">
                <a:solidFill>
                  <a:schemeClr val="dk1"/>
                </a:solidFill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i="0" u="none" cap="none" strike="noStrike">
                <a:solidFill>
                  <a:schemeClr val="dk1"/>
                </a:solidFill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i="0" sz="1200" u="none" cap="none" strike="noStrike">
                <a:solidFill>
                  <a:schemeClr val="dk1"/>
                </a:solidFill>
              </a:defRPr>
            </a:lvl5pPr>
            <a:lvl6pPr indent="-2921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i="0" sz="1000" u="none" cap="none" strike="noStrike">
                <a:solidFill>
                  <a:schemeClr val="dk1"/>
                </a:solidFill>
              </a:defRPr>
            </a:lvl6pPr>
            <a:lvl7pPr indent="-2794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i="0" sz="800" u="none" cap="none" strike="noStrike">
                <a:solidFill>
                  <a:schemeClr val="dk1"/>
                </a:solidFill>
              </a:defRPr>
            </a:lvl7pPr>
            <a:lvl8pPr indent="-2794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i="0" sz="800" u="none" cap="none" strike="noStrike">
                <a:solidFill>
                  <a:schemeClr val="dk1"/>
                </a:solidFill>
              </a:defRPr>
            </a:lvl8pPr>
            <a:lvl9pPr indent="-2794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i="0" sz="800" u="none" cap="none" strike="noStrike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62">
          <p15:clr>
            <a:srgbClr val="9900FF"/>
          </p15:clr>
        </p15:guide>
        <p15:guide id="2" pos="7418">
          <p15:clr>
            <a:srgbClr val="9900FF"/>
          </p15:clr>
        </p15:guide>
        <p15:guide id="3" orient="horz" pos="4058">
          <p15:clr>
            <a:srgbClr val="9900FF"/>
          </p15:clr>
        </p15:guide>
        <p15:guide id="4" orient="horz" pos="223">
          <p15:clr>
            <a:srgbClr val="9900FF"/>
          </p15:clr>
        </p15:guide>
        <p15:guide id="5" orient="horz" pos="4102">
          <p15:clr>
            <a:srgbClr val="9900FF"/>
          </p15:clr>
        </p15:guide>
        <p15:guide id="6" pos="637">
          <p15:clr>
            <a:srgbClr val="9900FF"/>
          </p15:clr>
        </p15:guide>
        <p15:guide id="7" orient="horz" pos="3683">
          <p15:clr>
            <a:srgbClr val="9900FF"/>
          </p15:clr>
        </p15:guide>
        <p15:guide id="8" pos="7042">
          <p15:clr>
            <a:srgbClr val="9900FF"/>
          </p15:clr>
        </p15:guide>
        <p15:guide id="9" orient="horz" pos="563">
          <p15:clr>
            <a:srgbClr val="9900FF"/>
          </p15:clr>
        </p15:guide>
        <p15:guide id="10" orient="horz" pos="2160">
          <p15:clr>
            <a:srgbClr val="9900FF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4"/>
          <p:cNvSpPr/>
          <p:nvPr/>
        </p:nvSpPr>
        <p:spPr>
          <a:xfrm>
            <a:off x="5753700" y="2076000"/>
            <a:ext cx="7563240" cy="2521098"/>
          </a:xfrm>
          <a:prstGeom prst="flowChartTerminator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9" name="Google Shape;449;p34" title="Asset.1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8275" y="1232850"/>
            <a:ext cx="5208750" cy="520875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34"/>
          <p:cNvSpPr txBox="1"/>
          <p:nvPr>
            <p:ph type="title"/>
          </p:nvPr>
        </p:nvSpPr>
        <p:spPr>
          <a:xfrm>
            <a:off x="1011300" y="2739625"/>
            <a:ext cx="4705200" cy="102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IO Concepts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3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18" name="Google Shape;518;p43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43"/>
          <p:cNvSpPr txBox="1"/>
          <p:nvPr>
            <p:ph idx="1" type="body"/>
          </p:nvPr>
        </p:nvSpPr>
        <p:spPr>
          <a:xfrm>
            <a:off x="416500" y="989700"/>
            <a:ext cx="10197600" cy="5214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1F2122"/>
                </a:solidFill>
                <a:highlight>
                  <a:srgbClr val="FFFFFF"/>
                </a:highlight>
              </a:rPr>
              <a:t>                                                                         </a:t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1F2122"/>
                </a:solidFill>
                <a:highlight>
                  <a:srgbClr val="FFFFFF"/>
                </a:highlight>
              </a:rPr>
              <a:t>                                                          </a:t>
            </a:r>
            <a:r>
              <a:rPr b="1" lang="en-US" sz="9600">
                <a:solidFill>
                  <a:srgbClr val="1F2122"/>
                </a:solidFill>
                <a:highlight>
                  <a:srgbClr val="FFFFFF"/>
                </a:highlight>
              </a:rPr>
              <a:t>END</a:t>
            </a:r>
            <a:endParaRPr b="1" sz="9600">
              <a:solidFill>
                <a:srgbClr val="1F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5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Byte Streams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56" name="Google Shape;456;p35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5"/>
          <p:cNvSpPr txBox="1"/>
          <p:nvPr>
            <p:ph idx="1" type="body"/>
          </p:nvPr>
        </p:nvSpPr>
        <p:spPr>
          <a:xfrm>
            <a:off x="416500" y="1253375"/>
            <a:ext cx="8155200" cy="47262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458" name="Google Shape;458;p35"/>
          <p:cNvGraphicFramePr/>
          <p:nvPr/>
        </p:nvGraphicFramePr>
        <p:xfrm>
          <a:off x="545600" y="75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{019603BD-97D3-4622-9A88-8E9B8EF2B21E}</a:tableStyleId>
              </a:tblPr>
              <a:tblGrid>
                <a:gridCol w="5114825"/>
                <a:gridCol w="5172175"/>
              </a:tblGrid>
              <a:tr h="387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500"/>
                        <a:t>Class</a:t>
                      </a:r>
                      <a:endParaRPr b="1" sz="2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500"/>
                        <a:t>Purpose</a:t>
                      </a:r>
                      <a:endParaRPr b="1" sz="2500"/>
                    </a:p>
                  </a:txBody>
                  <a:tcPr marT="91425" marB="91425" marR="91425" marL="91425"/>
                </a:tc>
              </a:tr>
              <a:tr h="410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FileInputStream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Reads raw bytes from a file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37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FileOutputStream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Writes raw bytes to a file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10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BufferedInputStream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Adds buffering to InputStream for efficiency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37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BufferedOutputStream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Adds buffering to OutputStream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4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DataInputStream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Reads Java primitives (int, float, etc.)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28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DataOutputStream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Writes Java primitives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4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ByteArrayInputStream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Reads from a byte array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4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ByteArrayOutputStream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Writes to a byte array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92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ObjectInputStream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Reads objects from stream (deserialization)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4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ObjectOutputStream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Writes objects to stream (serialization)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274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PipedInputStream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Reads from a connected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PipedOutputStream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15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PipedOutputStream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Writes to a connected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PipedInputStream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92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SequenceInputStream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Combines multiple input streams into one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6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Byte Streams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64" name="Google Shape;464;p36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6"/>
          <p:cNvSpPr txBox="1"/>
          <p:nvPr>
            <p:ph idx="1" type="body"/>
          </p:nvPr>
        </p:nvSpPr>
        <p:spPr>
          <a:xfrm>
            <a:off x="416500" y="573900"/>
            <a:ext cx="11087100" cy="54057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466" name="Google Shape;466;p36"/>
          <p:cNvGraphicFramePr/>
          <p:nvPr/>
        </p:nvGraphicFramePr>
        <p:xfrm>
          <a:off x="654550" y="57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{019603BD-97D3-4622-9A88-8E9B8EF2B21E}</a:tableStyleId>
              </a:tblPr>
              <a:tblGrid>
                <a:gridCol w="5143500"/>
                <a:gridCol w="5143500"/>
              </a:tblGrid>
              <a:tr h="4011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Class</a:t>
                      </a:r>
                      <a:endParaRPr b="1"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Purpose</a:t>
                      </a:r>
                      <a:endParaRPr b="1" sz="1800"/>
                    </a:p>
                  </a:txBody>
                  <a:tcPr marT="91425" marB="91425" marR="91425" marL="91425"/>
                </a:tc>
              </a:tr>
              <a:tr h="41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FileReader /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FileWriter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Reads/ </a:t>
                      </a:r>
                      <a:r>
                        <a:rPr lang="en-US" sz="1800"/>
                        <a:t>Writes</a:t>
                      </a:r>
                      <a:r>
                        <a:rPr lang="en-US" sz="1800"/>
                        <a:t> characters from a file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1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BufferedReader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Buffers input for efficient character reading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1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BufferedWriter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Buffers output for efficient character writing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1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InputStreamReader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Converts byte stream to character stream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1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OutputStreamWriter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Converts character stream to byte stream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1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CharArrayReader /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CharArrayWriter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Reads from / </a:t>
                      </a:r>
                      <a:r>
                        <a:rPr lang="en-US" sz="1800"/>
                        <a:t>Writes to </a:t>
                      </a:r>
                      <a:r>
                        <a:rPr lang="en-US" sz="1800"/>
                        <a:t> a character array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1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StringReader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Reads characters from a string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1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StringWriter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Writes characters to a string buffer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1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PrintWriter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Convenience class for formatted output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1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LineNumberReader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Keeps track of line numbers during reading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1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PushbackReader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Allows unreading characters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01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PipedReader /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PipedWriter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Reads from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PipedWriter/</a:t>
                      </a:r>
                      <a:r>
                        <a:rPr lang="en-US" sz="1800"/>
                        <a:t>Writes to </a:t>
                      </a: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PipedReader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37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File and Directory Handling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72" name="Google Shape;472;p37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37"/>
          <p:cNvSpPr txBox="1"/>
          <p:nvPr>
            <p:ph idx="1" type="body"/>
          </p:nvPr>
        </p:nvSpPr>
        <p:spPr>
          <a:xfrm>
            <a:off x="416500" y="2954775"/>
            <a:ext cx="10886100" cy="7026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ctr"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accent6"/>
                </a:solidFill>
                <a:highlight>
                  <a:srgbClr val="FFFFFF"/>
                </a:highlight>
              </a:rPr>
              <a:t>Serialization-Related Classes</a:t>
            </a:r>
            <a:endParaRPr sz="3500">
              <a:solidFill>
                <a:schemeClr val="accent6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474" name="Google Shape;474;p37"/>
          <p:cNvGraphicFramePr/>
          <p:nvPr/>
        </p:nvGraphicFramePr>
        <p:xfrm>
          <a:off x="502575" y="573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{019603BD-97D3-4622-9A88-8E9B8EF2B21E}</a:tableStyleId>
              </a:tblPr>
              <a:tblGrid>
                <a:gridCol w="5114825"/>
                <a:gridCol w="5172175"/>
              </a:tblGrid>
              <a:tr h="5313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/>
                        <a:t>Class</a:t>
                      </a:r>
                      <a:endParaRPr b="1" sz="2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/>
                        <a:t>Purpose</a:t>
                      </a:r>
                      <a:endParaRPr b="1" sz="2000"/>
                    </a:p>
                  </a:txBody>
                  <a:tcPr marT="91425" marB="91425" marR="91425" marL="91425"/>
                </a:tc>
              </a:tr>
              <a:tr h="447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188038"/>
                          </a:solidFill>
                        </a:rPr>
                        <a:t>File</a:t>
                      </a:r>
                      <a:endParaRPr sz="20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Represents file and directory pathnames</a:t>
                      </a:r>
                      <a:endParaRPr sz="2000"/>
                    </a:p>
                  </a:txBody>
                  <a:tcPr marT="91425" marB="91425" marR="91425" marL="91425"/>
                </a:tc>
              </a:tr>
              <a:tr h="431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188038"/>
                          </a:solidFill>
                        </a:rPr>
                        <a:t>FileDescriptor</a:t>
                      </a:r>
                      <a:endParaRPr sz="20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Describes the handle to a system resource</a:t>
                      </a:r>
                      <a:endParaRPr sz="2000"/>
                    </a:p>
                  </a:txBody>
                  <a:tcPr marT="91425" marB="91425" marR="91425" marL="91425"/>
                </a:tc>
              </a:tr>
              <a:tr h="447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188038"/>
                          </a:solidFill>
                        </a:rPr>
                        <a:t>FilePermission</a:t>
                      </a:r>
                      <a:endParaRPr sz="20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Manages file access control</a:t>
                      </a:r>
                      <a:endParaRPr sz="2000"/>
                    </a:p>
                  </a:txBody>
                  <a:tcPr marT="91425" marB="91425" marR="91425" marL="91425"/>
                </a:tc>
              </a:tr>
              <a:tr h="431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188038"/>
                          </a:solidFill>
                        </a:rPr>
                        <a:t>RandomAccessFile</a:t>
                      </a:r>
                      <a:endParaRPr sz="20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Allows read/write at any position in a file</a:t>
                      </a:r>
                      <a:endParaRPr sz="2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475" name="Google Shape;475;p37"/>
          <p:cNvGraphicFramePr/>
          <p:nvPr/>
        </p:nvGraphicFramePr>
        <p:xfrm>
          <a:off x="654550" y="3657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{019603BD-97D3-4622-9A88-8E9B8EF2B21E}</a:tableStyleId>
              </a:tblPr>
              <a:tblGrid>
                <a:gridCol w="5143500"/>
                <a:gridCol w="5143500"/>
              </a:tblGrid>
              <a:tr h="474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Class</a:t>
                      </a:r>
                      <a:endParaRPr b="1"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Purpose</a:t>
                      </a:r>
                      <a:endParaRPr b="1" sz="1800"/>
                    </a:p>
                  </a:txBody>
                  <a:tcPr marT="91425" marB="91425" marR="91425" marL="91425"/>
                </a:tc>
              </a:tr>
              <a:tr h="493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ObjectInputStream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Reads serialized objects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93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ObjectOutputStream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Writes objects to a stream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93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Serializable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Marker interface to enable serialization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493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</a:rPr>
                        <a:t>Externalizable</a:t>
                      </a:r>
                      <a:endParaRPr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Interface for full control over serialization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8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accent6"/>
                </a:solidFill>
              </a:rPr>
              <a:t>Version Control with</a:t>
            </a:r>
            <a:r>
              <a:rPr lang="en-US" sz="3600">
                <a:solidFill>
                  <a:srgbClr val="000000"/>
                </a:solidFill>
              </a:rPr>
              <a:t> </a:t>
            </a:r>
            <a:r>
              <a:rPr lang="en-US" sz="3600">
                <a:solidFill>
                  <a:srgbClr val="188038"/>
                </a:solidFill>
              </a:rPr>
              <a:t>serialVersionUID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481" name="Google Shape;481;p38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38"/>
          <p:cNvSpPr txBox="1"/>
          <p:nvPr>
            <p:ph idx="1" type="body"/>
          </p:nvPr>
        </p:nvSpPr>
        <p:spPr>
          <a:xfrm>
            <a:off x="416500" y="989700"/>
            <a:ext cx="11359200" cy="52365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The </a:t>
            </a:r>
            <a:r>
              <a:rPr lang="en-US" sz="1800">
                <a:solidFill>
                  <a:srgbClr val="188038"/>
                </a:solidFill>
              </a:rPr>
              <a:t>serialVersionUID</a:t>
            </a:r>
            <a:r>
              <a:rPr lang="en-US" sz="1800">
                <a:solidFill>
                  <a:srgbClr val="000000"/>
                </a:solidFill>
              </a:rPr>
              <a:t> is a </a:t>
            </a:r>
            <a:r>
              <a:rPr b="1" lang="en-US" sz="1800">
                <a:solidFill>
                  <a:srgbClr val="000000"/>
                </a:solidFill>
              </a:rPr>
              <a:t>unique identifier</a:t>
            </a:r>
            <a:r>
              <a:rPr lang="en-US" sz="1800">
                <a:solidFill>
                  <a:srgbClr val="000000"/>
                </a:solidFill>
              </a:rPr>
              <a:t> for Serializable classes. It ensures that a serialized object corresponds to the same class during deserialization.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000000"/>
                </a:solidFill>
              </a:rPr>
              <a:t> </a:t>
            </a:r>
            <a:r>
              <a:rPr b="1" lang="en-US" sz="1800">
                <a:solidFill>
                  <a:srgbClr val="000000"/>
                </a:solidFill>
              </a:rPr>
              <a:t>Syntax  </a:t>
            </a:r>
            <a:r>
              <a:rPr lang="en-US" sz="1800">
                <a:solidFill>
                  <a:srgbClr val="188038"/>
                </a:solidFill>
              </a:rPr>
              <a:t>private static final long serialVersionUID = 1L;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Impact: </a:t>
            </a:r>
            <a:r>
              <a:rPr lang="en-US" sz="1800">
                <a:solidFill>
                  <a:srgbClr val="000000"/>
                </a:solidFill>
              </a:rPr>
              <a:t>If not defined, the JVM generates one based on class details. Changing the class structure will generate a different ID, leading to: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java.io.InvalidClassException: Class mismatch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Best Practices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Always explicitly declare </a:t>
            </a:r>
            <a:r>
              <a:rPr lang="en-US" sz="1800">
                <a:solidFill>
                  <a:srgbClr val="188038"/>
                </a:solidFill>
              </a:rPr>
              <a:t>serialVersionUID</a:t>
            </a:r>
            <a:r>
              <a:rPr lang="en-US" sz="1800">
                <a:solidFill>
                  <a:srgbClr val="000000"/>
                </a:solidFill>
              </a:rPr>
              <a:t>.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Update it when there are incompatible changes (e.g., removing a field).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Don’t change it for compatible changes (e.g., adding a field with default value).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483" name="Google Shape;483;p38"/>
          <p:cNvSpPr txBox="1"/>
          <p:nvPr>
            <p:ph idx="1" type="body"/>
          </p:nvPr>
        </p:nvSpPr>
        <p:spPr>
          <a:xfrm>
            <a:off x="7128700" y="989700"/>
            <a:ext cx="4647000" cy="5214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9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Custom Serialization</a:t>
            </a:r>
            <a:endParaRPr sz="4600">
              <a:solidFill>
                <a:schemeClr val="accent6"/>
              </a:solidFill>
            </a:endParaRPr>
          </a:p>
        </p:txBody>
      </p:sp>
      <p:sp>
        <p:nvSpPr>
          <p:cNvPr id="489" name="Google Shape;489;p39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39"/>
          <p:cNvSpPr txBox="1"/>
          <p:nvPr>
            <p:ph idx="1" type="body"/>
          </p:nvPr>
        </p:nvSpPr>
        <p:spPr>
          <a:xfrm>
            <a:off x="416500" y="989700"/>
            <a:ext cx="10972200" cy="52365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Sometimes default serialization isn't sufficient: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Handling non-serializable members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Data transformation during serialization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Custom logic (e.g., encrypting fields)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Using </a:t>
            </a:r>
            <a:r>
              <a:rPr b="1" lang="en-US" sz="1800">
                <a:solidFill>
                  <a:srgbClr val="188038"/>
                </a:solidFill>
              </a:rPr>
              <a:t>writeObject</a:t>
            </a:r>
            <a:r>
              <a:rPr b="1" lang="en-US" sz="1800">
                <a:solidFill>
                  <a:srgbClr val="000000"/>
                </a:solidFill>
              </a:rPr>
              <a:t> and </a:t>
            </a:r>
            <a:r>
              <a:rPr b="1" lang="en-US" sz="1800">
                <a:solidFill>
                  <a:srgbClr val="188038"/>
                </a:solidFill>
              </a:rPr>
              <a:t>readObject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private void writeObject(ObjectOutputStream oos) throws IOException {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    oos.defaultWriteObject();  // default serialization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    // custom logic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    oos.writeInt(secretData ^ 12345);  // encryption example }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private void readObject(ObjectInputStream ois) throws IOException, ClassNotFoundException {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    ois.defaultReadObject();  // default deserialization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    // custom logic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    secretData = ois.readInt() ^ 12345;  // decryption example  }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These methods must be declared </a:t>
            </a:r>
            <a:r>
              <a:rPr lang="en-US" sz="1800">
                <a:solidFill>
                  <a:srgbClr val="188038"/>
                </a:solidFill>
              </a:rPr>
              <a:t>private</a:t>
            </a:r>
            <a:r>
              <a:rPr lang="en-US" sz="1800">
                <a:solidFill>
                  <a:srgbClr val="000000"/>
                </a:solidFill>
              </a:rPr>
              <a:t>.</a:t>
            </a:r>
            <a:endParaRPr sz="18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-US" sz="1800">
                <a:solidFill>
                  <a:srgbClr val="188038"/>
                </a:solidFill>
              </a:rPr>
              <a:t>defaultWriteObject()</a:t>
            </a:r>
            <a:r>
              <a:rPr lang="en-US" sz="1800">
                <a:solidFill>
                  <a:srgbClr val="000000"/>
                </a:solidFill>
              </a:rPr>
              <a:t> and </a:t>
            </a:r>
            <a:r>
              <a:rPr lang="en-US" sz="1800">
                <a:solidFill>
                  <a:srgbClr val="188038"/>
                </a:solidFill>
              </a:rPr>
              <a:t>defaultReadObject()</a:t>
            </a:r>
            <a:r>
              <a:rPr lang="en-US" sz="1800">
                <a:solidFill>
                  <a:srgbClr val="000000"/>
                </a:solidFill>
              </a:rPr>
              <a:t> must be explicitly called to use default behavior.</a:t>
            </a:r>
            <a:br>
              <a:rPr lang="en-US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0"/>
          <p:cNvSpPr txBox="1"/>
          <p:nvPr>
            <p:ph type="title"/>
          </p:nvPr>
        </p:nvSpPr>
        <p:spPr>
          <a:xfrm>
            <a:off x="416500" y="0"/>
            <a:ext cx="10763100" cy="8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US" sz="3600">
                <a:solidFill>
                  <a:srgbClr val="188038"/>
                </a:solidFill>
              </a:rPr>
              <a:t>transient</a:t>
            </a:r>
            <a:r>
              <a:rPr b="1" lang="en-US" sz="3600">
                <a:solidFill>
                  <a:srgbClr val="000000"/>
                </a:solidFill>
              </a:rPr>
              <a:t> </a:t>
            </a:r>
            <a:r>
              <a:rPr b="1" lang="en-US" sz="3600">
                <a:solidFill>
                  <a:schemeClr val="accent6"/>
                </a:solidFill>
              </a:rPr>
              <a:t>Keyword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496" name="Google Shape;496;p40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40"/>
          <p:cNvSpPr txBox="1"/>
          <p:nvPr>
            <p:ph idx="1" type="body"/>
          </p:nvPr>
        </p:nvSpPr>
        <p:spPr>
          <a:xfrm>
            <a:off x="416500" y="989700"/>
            <a:ext cx="10972200" cy="52365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000000"/>
                </a:solidFill>
              </a:rPr>
              <a:t> </a:t>
            </a:r>
            <a:r>
              <a:rPr b="1" lang="en-US" sz="1800">
                <a:solidFill>
                  <a:srgbClr val="000000"/>
                </a:solidFill>
              </a:rPr>
              <a:t>Purpose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The </a:t>
            </a:r>
            <a:r>
              <a:rPr lang="en-US" sz="1800">
                <a:solidFill>
                  <a:srgbClr val="188038"/>
                </a:solidFill>
              </a:rPr>
              <a:t>transient</a:t>
            </a:r>
            <a:r>
              <a:rPr lang="en-US" sz="1800">
                <a:solidFill>
                  <a:srgbClr val="000000"/>
                </a:solidFill>
              </a:rPr>
              <a:t> keyword is used to indicate that a field should </a:t>
            </a:r>
            <a:r>
              <a:rPr b="1" lang="en-US" sz="1800">
                <a:solidFill>
                  <a:srgbClr val="000000"/>
                </a:solidFill>
              </a:rPr>
              <a:t>not</a:t>
            </a:r>
            <a:r>
              <a:rPr lang="en-US" sz="1800">
                <a:solidFill>
                  <a:srgbClr val="000000"/>
                </a:solidFill>
              </a:rPr>
              <a:t> be serialized.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Why Use It?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Sensitive information (passwords)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Derived/calculated values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Non-serializable references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class User implements Serializable {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    private String username;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    private transient String password;  // Will not be serialized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}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Behavior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On deserialization, </a:t>
            </a:r>
            <a:r>
              <a:rPr lang="en-US" sz="1800">
                <a:solidFill>
                  <a:srgbClr val="188038"/>
                </a:solidFill>
              </a:rPr>
              <a:t>transient</a:t>
            </a:r>
            <a:r>
              <a:rPr lang="en-US" sz="1800">
                <a:solidFill>
                  <a:srgbClr val="000000"/>
                </a:solidFill>
              </a:rPr>
              <a:t> fields are initialized with default values: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1"/>
          <p:cNvSpPr txBox="1"/>
          <p:nvPr>
            <p:ph type="title"/>
          </p:nvPr>
        </p:nvSpPr>
        <p:spPr>
          <a:xfrm>
            <a:off x="416500" y="0"/>
            <a:ext cx="10763100" cy="8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US" sz="3600">
                <a:solidFill>
                  <a:srgbClr val="188038"/>
                </a:solidFill>
              </a:rPr>
              <a:t>Externalizable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503" name="Google Shape;503;p41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1"/>
          <p:cNvSpPr txBox="1"/>
          <p:nvPr>
            <p:ph idx="1" type="body"/>
          </p:nvPr>
        </p:nvSpPr>
        <p:spPr>
          <a:xfrm>
            <a:off x="416500" y="823200"/>
            <a:ext cx="10972200" cy="5403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Externalizable</a:t>
            </a:r>
            <a:r>
              <a:rPr lang="en-US" sz="1800">
                <a:solidFill>
                  <a:srgbClr val="000000"/>
                </a:solidFill>
              </a:rPr>
              <a:t> is an interface in Java that gives you </a:t>
            </a:r>
            <a:r>
              <a:rPr b="1" lang="en-US" sz="1800">
                <a:solidFill>
                  <a:srgbClr val="000000"/>
                </a:solidFill>
              </a:rPr>
              <a:t>full control over the serialization process</a:t>
            </a:r>
            <a:r>
              <a:rPr lang="en-US" sz="1800">
                <a:solidFill>
                  <a:srgbClr val="000000"/>
                </a:solidFill>
              </a:rPr>
              <a:t> of an object.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Why Use </a:t>
            </a:r>
            <a:r>
              <a:rPr b="1" lang="en-US" sz="1800">
                <a:solidFill>
                  <a:srgbClr val="188038"/>
                </a:solidFill>
              </a:rPr>
              <a:t>Externalizable</a:t>
            </a:r>
            <a:r>
              <a:rPr b="1" lang="en-US" sz="1800">
                <a:solidFill>
                  <a:srgbClr val="000000"/>
                </a:solidFill>
              </a:rPr>
              <a:t>?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-US" sz="1800">
                <a:solidFill>
                  <a:srgbClr val="000000"/>
                </a:solidFill>
              </a:rPr>
              <a:t>Performance:</a:t>
            </a:r>
            <a:r>
              <a:rPr lang="en-US" sz="1800">
                <a:solidFill>
                  <a:srgbClr val="000000"/>
                </a:solidFill>
              </a:rPr>
              <a:t> You avoid default serialization overhead by controlling what gets written and how.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-US" sz="1800">
                <a:solidFill>
                  <a:srgbClr val="000000"/>
                </a:solidFill>
              </a:rPr>
              <a:t>Security:</a:t>
            </a:r>
            <a:r>
              <a:rPr lang="en-US" sz="1800">
                <a:solidFill>
                  <a:srgbClr val="000000"/>
                </a:solidFill>
              </a:rPr>
              <a:t> You can choose not to serialize sensitive fields (like passwords).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-US" sz="1800">
                <a:solidFill>
                  <a:srgbClr val="000000"/>
                </a:solidFill>
              </a:rPr>
              <a:t>Customization:</a:t>
            </a:r>
            <a:r>
              <a:rPr lang="en-US" sz="1800">
                <a:solidFill>
                  <a:srgbClr val="000000"/>
                </a:solidFill>
              </a:rPr>
              <a:t> Serialize only necessary fields, compress data, or encrypt it.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505" name="Google Shape;505;p41"/>
          <p:cNvGraphicFramePr/>
          <p:nvPr/>
        </p:nvGraphicFramePr>
        <p:xfrm>
          <a:off x="360513" y="3136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{019603BD-97D3-4622-9A88-8E9B8EF2B21E}</a:tableStyleId>
              </a:tblPr>
              <a:tblGrid>
                <a:gridCol w="2325475"/>
                <a:gridCol w="3734050"/>
                <a:gridCol w="4815550"/>
              </a:tblGrid>
              <a:tr h="574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Feature</a:t>
                      </a:r>
                      <a:endParaRPr b="1"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188038"/>
                          </a:solidFill>
                        </a:rPr>
                        <a:t>Serializable</a:t>
                      </a:r>
                      <a:endParaRPr b="1"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188038"/>
                          </a:solidFill>
                        </a:rPr>
                        <a:t>Externalizable</a:t>
                      </a:r>
                      <a:endParaRPr b="1" sz="1800">
                        <a:solidFill>
                          <a:srgbClr val="18803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74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Control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JVM handles serialization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You write the logic manually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574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Performance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Slower due to reflection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Faster, optimized for your use case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574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Custom Logic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Limited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Full control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574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Constructors Called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No-arg constructor not required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Must have public no-arg constructor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2"/>
          <p:cNvSpPr txBox="1"/>
          <p:nvPr>
            <p:ph type="title"/>
          </p:nvPr>
        </p:nvSpPr>
        <p:spPr>
          <a:xfrm>
            <a:off x="416500" y="0"/>
            <a:ext cx="10763100" cy="8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US" sz="3600">
                <a:solidFill>
                  <a:srgbClr val="188038"/>
                </a:solidFill>
              </a:rPr>
              <a:t>Externalizable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511" name="Google Shape;511;p42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2"/>
          <p:cNvSpPr txBox="1"/>
          <p:nvPr>
            <p:ph idx="1" type="body"/>
          </p:nvPr>
        </p:nvSpPr>
        <p:spPr>
          <a:xfrm>
            <a:off x="416500" y="823200"/>
            <a:ext cx="10972200" cy="5403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Key Points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You </a:t>
            </a:r>
            <a:r>
              <a:rPr b="1" lang="en-US" sz="1800">
                <a:solidFill>
                  <a:srgbClr val="000000"/>
                </a:solidFill>
              </a:rPr>
              <a:t>must</a:t>
            </a:r>
            <a:r>
              <a:rPr lang="en-US" sz="1800">
                <a:solidFill>
                  <a:srgbClr val="000000"/>
                </a:solidFill>
              </a:rPr>
              <a:t> implement both </a:t>
            </a:r>
            <a:r>
              <a:rPr lang="en-US" sz="1800">
                <a:solidFill>
                  <a:srgbClr val="188038"/>
                </a:solidFill>
              </a:rPr>
              <a:t>writeExternal()</a:t>
            </a:r>
            <a:r>
              <a:rPr lang="en-US" sz="1800">
                <a:solidFill>
                  <a:srgbClr val="000000"/>
                </a:solidFill>
              </a:rPr>
              <a:t> and </a:t>
            </a:r>
            <a:r>
              <a:rPr lang="en-US" sz="1800">
                <a:solidFill>
                  <a:srgbClr val="188038"/>
                </a:solidFill>
              </a:rPr>
              <a:t>readExternal()</a:t>
            </a:r>
            <a:r>
              <a:rPr lang="en-US" sz="1800">
                <a:solidFill>
                  <a:srgbClr val="000000"/>
                </a:solidFill>
              </a:rPr>
              <a:t> — otherwise, deserialization fails.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You </a:t>
            </a:r>
            <a:r>
              <a:rPr b="1" lang="en-US" sz="1800">
                <a:solidFill>
                  <a:srgbClr val="000000"/>
                </a:solidFill>
              </a:rPr>
              <a:t>must have a public no-arg constructor</a:t>
            </a:r>
            <a:r>
              <a:rPr lang="en-US" sz="1800">
                <a:solidFill>
                  <a:srgbClr val="000000"/>
                </a:solidFill>
              </a:rPr>
              <a:t>; otherwise, </a:t>
            </a:r>
            <a:r>
              <a:rPr lang="en-US" sz="1800">
                <a:solidFill>
                  <a:srgbClr val="188038"/>
                </a:solidFill>
              </a:rPr>
              <a:t>ObjectInputStream</a:t>
            </a:r>
            <a:r>
              <a:rPr lang="en-US" sz="1800">
                <a:solidFill>
                  <a:srgbClr val="000000"/>
                </a:solidFill>
              </a:rPr>
              <a:t> can't create an object during deserialization.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It's your job to keep the order and number of fields consistent between writing and reading.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 When to Use </a:t>
            </a:r>
            <a:r>
              <a:rPr b="1" lang="en-US" sz="1800">
                <a:solidFill>
                  <a:srgbClr val="188038"/>
                </a:solidFill>
              </a:rPr>
              <a:t>Externalizable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When you want </a:t>
            </a:r>
            <a:r>
              <a:rPr b="1" lang="en-US" sz="1800">
                <a:solidFill>
                  <a:srgbClr val="000000"/>
                </a:solidFill>
              </a:rPr>
              <a:t>precise control</a:t>
            </a:r>
            <a:r>
              <a:rPr lang="en-US" sz="1800">
                <a:solidFill>
                  <a:srgbClr val="000000"/>
                </a:solidFill>
              </a:rPr>
              <a:t> over serialization.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When you want to </a:t>
            </a:r>
            <a:r>
              <a:rPr b="1" lang="en-US" sz="1800">
                <a:solidFill>
                  <a:srgbClr val="000000"/>
                </a:solidFill>
              </a:rPr>
              <a:t>skip certain fields</a:t>
            </a:r>
            <a:r>
              <a:rPr lang="en-US" sz="1800">
                <a:solidFill>
                  <a:srgbClr val="000000"/>
                </a:solidFill>
              </a:rPr>
              <a:t>, compress or encrypt data.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When you're working on </a:t>
            </a:r>
            <a:r>
              <a:rPr b="1" lang="en-US" sz="1800">
                <a:solidFill>
                  <a:srgbClr val="000000"/>
                </a:solidFill>
              </a:rPr>
              <a:t>performance-critical applications</a:t>
            </a:r>
            <a:r>
              <a:rPr lang="en-US" sz="1800">
                <a:solidFill>
                  <a:srgbClr val="000000"/>
                </a:solidFill>
              </a:rPr>
              <a:t> and want to reduce serialized size.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LUS Digital Slides Theme">
  <a:themeElements>
    <a:clrScheme name="TELUS Digital 2018">
      <a:dk1>
        <a:srgbClr val="2C2E30"/>
      </a:dk1>
      <a:lt1>
        <a:srgbClr val="FFFFFF"/>
      </a:lt1>
      <a:dk2>
        <a:srgbClr val="7733BB"/>
      </a:dk2>
      <a:lt2>
        <a:srgbClr val="F2EFF4"/>
      </a:lt2>
      <a:accent1>
        <a:srgbClr val="676E72"/>
      </a:accent1>
      <a:accent2>
        <a:srgbClr val="8B959C"/>
      </a:accent2>
      <a:accent3>
        <a:srgbClr val="E4E6E8"/>
      </a:accent3>
      <a:accent4>
        <a:srgbClr val="4B286D"/>
      </a:accent4>
      <a:accent5>
        <a:srgbClr val="613888"/>
      </a:accent5>
      <a:accent6>
        <a:srgbClr val="2B8000"/>
      </a:accent6>
      <a:hlink>
        <a:srgbClr val="66CC02"/>
      </a:hlink>
      <a:folHlink>
        <a:srgbClr val="6A6E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TELUS Digital 2018">
      <a:dk1>
        <a:srgbClr val="54595F"/>
      </a:dk1>
      <a:lt1>
        <a:srgbClr val="FFFFFF"/>
      </a:lt1>
      <a:dk2>
        <a:srgbClr val="4B286D"/>
      </a:dk2>
      <a:lt2>
        <a:srgbClr val="F7F7F8"/>
      </a:lt2>
      <a:accent1>
        <a:srgbClr val="2A2C2E"/>
      </a:accent1>
      <a:accent2>
        <a:srgbClr val="6A6E74"/>
      </a:accent2>
      <a:accent3>
        <a:srgbClr val="9DA5AA"/>
      </a:accent3>
      <a:accent4>
        <a:srgbClr val="66CC00"/>
      </a:accent4>
      <a:accent5>
        <a:srgbClr val="248700"/>
      </a:accent5>
      <a:accent6>
        <a:srgbClr val="D8D8D8"/>
      </a:accent6>
      <a:hlink>
        <a:srgbClr val="248700"/>
      </a:hlink>
      <a:folHlink>
        <a:srgbClr val="6A6E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